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8" r:id="rId3"/>
    <p:sldId id="258" r:id="rId4"/>
    <p:sldId id="260" r:id="rId5"/>
    <p:sldId id="309" r:id="rId6"/>
    <p:sldId id="310" r:id="rId7"/>
    <p:sldId id="311" r:id="rId8"/>
    <p:sldId id="315" r:id="rId9"/>
    <p:sldId id="31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A6342-28D2-4052-8CBD-6C080BDAF01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8F8FC-C02B-4FBA-BB58-F153C88BB5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63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20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504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1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2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53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464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79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8F8FC-C02B-4FBA-BB58-F153C88BB55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4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8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6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6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1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82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1D160-7825-42C1-96A3-67E2FBEC98A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62F5-E5CA-4D6E-8008-1E6F8899F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 bwMode="auto">
          <a:xfrm>
            <a:off x="174402" y="4941168"/>
            <a:ext cx="8795195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b="1" dirty="0" smtClean="0"/>
              <a:t>Особенности социальной и культурной</a:t>
            </a:r>
            <a:br>
              <a:rPr lang="ru-RU" sz="2400" b="1" dirty="0" smtClean="0"/>
            </a:br>
            <a:r>
              <a:rPr lang="ru-RU" sz="2400" b="1" dirty="0" smtClean="0"/>
              <a:t>адаптации и интеграции иностранных граждан</a:t>
            </a:r>
            <a:br>
              <a:rPr lang="ru-RU" sz="2400" b="1" dirty="0" smtClean="0"/>
            </a:br>
            <a:r>
              <a:rPr lang="ru-RU" sz="2400" b="1" dirty="0" smtClean="0"/>
              <a:t>в Российской Федерации</a:t>
            </a:r>
            <a:br>
              <a:rPr lang="ru-RU" sz="2400" b="1" dirty="0" smtClean="0"/>
            </a:br>
            <a:endParaRPr lang="ru-RU" alt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916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ПРОБЛЕМА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3692" y="980728"/>
            <a:ext cx="915769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Решение вопросов трудоустройства мигрантов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через посредников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ФАКТЫ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2627" y="980728"/>
            <a:ext cx="892899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Сложность при оформлении документов;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Наличие коррупционной составляющей;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Отсутствие собственных региональных кадров;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Низкий уровень знания русского языка;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Отсутствие гарантий со стороны работодателей по соблюдению договорных обязательств;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Передача полномочий по интеграции мигрантов от УМВД в УФМС</a:t>
            </a:r>
          </a:p>
        </p:txBody>
      </p:sp>
    </p:spTree>
    <p:extLst>
      <p:ext uri="{BB962C8B-B14F-4D97-AF65-F5344CB8AC3E}">
        <p14:creationId xmlns:p14="http://schemas.microsoft.com/office/powerpoint/2010/main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5" name="Заголовок 8"/>
          <p:cNvSpPr txBox="1">
            <a:spLocks/>
          </p:cNvSpPr>
          <p:nvPr/>
        </p:nvSpPr>
        <p:spPr>
          <a:xfrm>
            <a:off x="467544" y="44624"/>
            <a:ext cx="822960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ЦЕЛИ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848" y="969156"/>
            <a:ext cx="8928992" cy="48965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8139" y="1988840"/>
            <a:ext cx="79143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Оптимизация условий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для интеграции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трудовых мигрантов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МОДЕЛЬ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24744"/>
            <a:ext cx="8928992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- </a:t>
            </a:r>
            <a:r>
              <a:rPr lang="ru-RU" sz="4800" b="1" dirty="0" smtClean="0">
                <a:solidFill>
                  <a:srgbClr val="7030A0"/>
                </a:solidFill>
              </a:rPr>
              <a:t>Отсутствие комплекса мер по решению вопросов интеграции;</a:t>
            </a:r>
          </a:p>
          <a:p>
            <a:pPr algn="ctr"/>
            <a:endParaRPr lang="ru-RU" sz="4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- Отсутствие взаимодействия заинтересованных структур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562074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ВОЗМОЖНЫЕ РЕШЕНИЯ</a:t>
            </a:r>
            <a:b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(ВАРИАНТЫ ПОЛИТИКИ)</a:t>
            </a:r>
            <a:endParaRPr lang="ru-RU" sz="3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268760"/>
            <a:ext cx="8928992" cy="41044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- Передать вопросы интеграции и адаптации в ведение Федеральной миграционной службы;</a:t>
            </a:r>
          </a:p>
          <a:p>
            <a:pPr algn="just"/>
            <a:endParaRPr lang="ru-RU" sz="3200" b="1" dirty="0" smtClean="0">
              <a:solidFill>
                <a:srgbClr val="7030A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7030A0"/>
                </a:solidFill>
              </a:rPr>
              <a:t>- Создать орган исполнительной власти субъекта Федерации, наделенный полномочиями по реализации национальной политики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Заголовок 8"/>
          <p:cNvSpPr txBox="1">
            <a:spLocks/>
          </p:cNvSpPr>
          <p:nvPr/>
        </p:nvSpPr>
        <p:spPr>
          <a:xfrm>
            <a:off x="461010" y="4379094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РЕСУРСЫ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980728"/>
            <a:ext cx="892899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285750" indent="-285750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Комитет по делам национальностей и казачества Волгоградской области;</a:t>
            </a:r>
          </a:p>
          <a:p>
            <a:pPr marL="285750" indent="-285750">
              <a:buFontTx/>
              <a:buChar char="-"/>
            </a:pPr>
            <a:endParaRPr lang="ru-RU" sz="2800" b="1" dirty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Комитет образования, науки и молодежной политики Волгоградской области;</a:t>
            </a:r>
          </a:p>
          <a:p>
            <a:pPr marL="285750" indent="-285750">
              <a:buFontTx/>
              <a:buChar char="-"/>
            </a:pPr>
            <a:endParaRPr lang="ru-RU" sz="2800" b="1" dirty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Комитет сельского хозяйства Волгоградской области;</a:t>
            </a:r>
          </a:p>
          <a:p>
            <a:pPr marL="285750" indent="-285750">
              <a:buFontTx/>
              <a:buChar char="-"/>
            </a:pPr>
            <a:endParaRPr lang="ru-RU" sz="2800" b="1" dirty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Общественная организация «ДОМ ДРУЖБЫ»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ЦЕННОСТИ 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908720"/>
            <a:ext cx="9143999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285750" indent="-285750" algn="just">
              <a:buFontTx/>
              <a:buChar char="-"/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4000" b="1" dirty="0" smtClean="0">
                <a:solidFill>
                  <a:srgbClr val="7030A0"/>
                </a:solidFill>
              </a:rPr>
              <a:t>Доверие к соотечественнику больше, чем к официальной структуре;</a:t>
            </a:r>
          </a:p>
          <a:p>
            <a:pPr marL="285750" indent="-285750" algn="just">
              <a:buFontTx/>
              <a:buChar char="-"/>
            </a:pPr>
            <a:r>
              <a:rPr lang="ru-RU" sz="4000" b="1" dirty="0" smtClean="0">
                <a:solidFill>
                  <a:srgbClr val="7030A0"/>
                </a:solidFill>
              </a:rPr>
              <a:t>Ценность иерархических отношений в рассматриваемой </a:t>
            </a:r>
            <a:r>
              <a:rPr lang="ru-RU" sz="4000" b="1" smtClean="0">
                <a:solidFill>
                  <a:srgbClr val="7030A0"/>
                </a:solidFill>
              </a:rPr>
              <a:t>среде мигрантов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159"/>
            <a:ext cx="9151618" cy="65722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ВЫПОЛНЕНИЕ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965162"/>
            <a:ext cx="8928992" cy="49685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Обучение русскому языку потенциальных мигрантов  на территории зарубежных государств;</a:t>
            </a:r>
          </a:p>
          <a:p>
            <a:pPr marL="342900" indent="-342900" algn="just">
              <a:buAutoNum type="arabicPeriod"/>
            </a:pPr>
            <a:endParaRPr lang="ru-RU" sz="2400" b="1" dirty="0">
              <a:solidFill>
                <a:srgbClr val="7030A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Привлечение посредников к взаимодействию с органами власти;</a:t>
            </a:r>
          </a:p>
          <a:p>
            <a:pPr marL="342900" indent="-342900" algn="just">
              <a:buAutoNum type="arabicPeriod"/>
            </a:pPr>
            <a:endParaRPr lang="ru-RU" sz="2400" b="1" dirty="0">
              <a:solidFill>
                <a:srgbClr val="7030A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Изменение в действующем законодательстве (увеличение срока при оформлении документов до 90 дней);</a:t>
            </a:r>
          </a:p>
          <a:p>
            <a:pPr marL="342900" indent="-342900" algn="just">
              <a:buAutoNum type="arabicPeriod"/>
            </a:pPr>
            <a:endParaRPr lang="ru-RU" sz="2400" b="1" dirty="0">
              <a:solidFill>
                <a:srgbClr val="7030A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Взаимодействие силовых структур региона с аналогичными структурами субъектов, откуда прибывают мигранты на предмет возможного наличия криминального прошлого.</a:t>
            </a:r>
          </a:p>
        </p:txBody>
      </p:sp>
    </p:spTree>
    <p:extLst>
      <p:ext uri="{BB962C8B-B14F-4D97-AF65-F5344CB8AC3E}">
        <p14:creationId xmlns:p14="http://schemas.microsoft.com/office/powerpoint/2010/main" val="924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214</Words>
  <Application>Microsoft Office PowerPoint</Application>
  <PresentationFormat>Экран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Особенности социальной и культурной адаптации и интеграции иностранных граждан в Российской Федерации </vt:lpstr>
      <vt:lpstr>ПРОБЛЕМА</vt:lpstr>
      <vt:lpstr>ФАКТЫ</vt:lpstr>
      <vt:lpstr>Презентация PowerPoint</vt:lpstr>
      <vt:lpstr>МОДЕЛЬ</vt:lpstr>
      <vt:lpstr>ВОЗМОЖНЫЕ РЕШЕНИЯ (ВАРИАНТЫ ПОЛИТИКИ)</vt:lpstr>
      <vt:lpstr>РЕСУРСЫ</vt:lpstr>
      <vt:lpstr>ЦЕННОСТИ </vt:lpstr>
      <vt:lpstr>ВЫПОЛНЕНИЕ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Особенности социальной и культурной адаптации и интеграции иностранных граждан в Российской Федерации</dc:title>
  <dc:creator>Asus</dc:creator>
  <cp:lastModifiedBy>Админ</cp:lastModifiedBy>
  <cp:revision>91</cp:revision>
  <dcterms:created xsi:type="dcterms:W3CDTF">2018-11-12T17:04:11Z</dcterms:created>
  <dcterms:modified xsi:type="dcterms:W3CDTF">2019-11-06T12:44:32Z</dcterms:modified>
</cp:coreProperties>
</file>