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8" r:id="rId4"/>
    <p:sldId id="258" r:id="rId5"/>
    <p:sldId id="260" r:id="rId6"/>
    <p:sldId id="309" r:id="rId7"/>
    <p:sldId id="310" r:id="rId8"/>
    <p:sldId id="311" r:id="rId9"/>
    <p:sldId id="315" r:id="rId10"/>
    <p:sldId id="312" r:id="rId11"/>
    <p:sldId id="31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3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7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0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0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0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4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6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4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3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1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ср 26.06.19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14" y="678706"/>
            <a:ext cx="892899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Создание рабочей группы (разработка дорожной карты, утверждение графика заседаний, создание онлайн-платформы);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Организация горячей линии;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Информирование , правовое консультирование;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4. Организация культурно-массовых мероприятий 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5.Привлечение мигрантов к участию в мероприятиях.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" y="0"/>
            <a:ext cx="9252519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</a:rPr>
              <a:t>выберите нужное из </a:t>
            </a:r>
            <a:r>
              <a:rPr lang="ru-RU" sz="2000" i="1" dirty="0" err="1" smtClean="0">
                <a:solidFill>
                  <a:srgbClr val="FF0000"/>
                </a:solidFill>
              </a:rPr>
              <a:t>нижепреведенного</a:t>
            </a:r>
            <a:r>
              <a:rPr lang="ru-RU" sz="2000" i="1" dirty="0" smtClean="0">
                <a:solidFill>
                  <a:srgbClr val="FF0000"/>
                </a:solidFill>
              </a:rPr>
              <a:t>, впишите название ФО)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А:</a:t>
            </a:r>
            <a:r>
              <a:rPr lang="ru-RU" sz="2000" dirty="0" smtClean="0"/>
              <a:t> </a:t>
            </a: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Б: </a:t>
            </a:r>
            <a:r>
              <a:rPr lang="ru-RU" sz="1800" b="1" dirty="0" smtClean="0"/>
              <a:t>Разработка стратегии взаимодействия с внешними временными мигрантами, не имеющими</a:t>
            </a:r>
            <a:br>
              <a:rPr lang="ru-RU" sz="1800" b="1" dirty="0" smtClean="0"/>
            </a:br>
            <a:r>
              <a:rPr lang="ru-RU" sz="1800" b="1" dirty="0" smtClean="0"/>
              <a:t> установок на постоянное проживание в России</a:t>
            </a:r>
            <a:br>
              <a:rPr lang="ru-RU" sz="1800" b="1" dirty="0" smtClean="0"/>
            </a:br>
            <a:r>
              <a:rPr lang="ru-RU" sz="1800" b="1" dirty="0" smtClean="0"/>
              <a:t>с использованием модели системной динамики</a:t>
            </a:r>
            <a:br>
              <a:rPr lang="ru-RU" sz="1800" b="1" dirty="0" smtClean="0"/>
            </a:br>
            <a:r>
              <a:rPr lang="ru-RU" sz="1800" b="1" dirty="0" smtClean="0"/>
              <a:t>Д. </a:t>
            </a:r>
            <a:r>
              <a:rPr lang="ru-RU" sz="1800" b="1" dirty="0" err="1" smtClean="0"/>
              <a:t>Медоуз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i="1" baseline="-25000" dirty="0" smtClean="0">
                <a:solidFill>
                  <a:srgbClr val="FF0000"/>
                </a:solidFill>
              </a:rPr>
              <a:t>название федерального округа </a:t>
            </a:r>
            <a:r>
              <a:rPr lang="ru-RU" sz="2000" dirty="0" smtClean="0"/>
              <a:t>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55" y="76470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-Этнокультурная адаптация 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649015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1. Внешние мигранты 400 человек;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2. </a:t>
            </a:r>
            <a:r>
              <a:rPr lang="ru-RU" sz="4000" dirty="0" smtClean="0">
                <a:solidFill>
                  <a:srgbClr val="FF0000"/>
                </a:solidFill>
              </a:rPr>
              <a:t>Низкая трудовая квалификация;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3.Без семей , выходцы из средней Азии;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r>
              <a:rPr lang="ru-RU" sz="4000" dirty="0" smtClean="0">
                <a:solidFill>
                  <a:srgbClr val="FF0000"/>
                </a:solidFill>
              </a:rPr>
              <a:t>. Возраст 25-45 лет;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5.Временное жилье (стройплощадка).</a:t>
            </a:r>
            <a:r>
              <a:rPr lang="ru-RU" sz="2000" dirty="0" smtClean="0">
                <a:solidFill>
                  <a:srgbClr val="FF0000"/>
                </a:solidFill>
              </a:rPr>
              <a:t>	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88504" y="142916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ЦЕЛЬ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533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-Предотвращение межнациональных и межконфессиональных конфликтов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848" y="679500"/>
            <a:ext cx="892899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Рабочая встреча НКО с мигрантами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( приглашение лидера мигрантов, работодатель, ОМС, ОМВД, миграционная служба, представители религиозных организаций и др.)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-Определение целей и решение проблем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-Определение правил поведения, разъяснение норм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-Обозначение  мер профилактики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/>
          </a:bodyPr>
          <a:lstStyle/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1.Вовлечение </a:t>
            </a:r>
            <a:r>
              <a:rPr lang="ru-RU" sz="3600" dirty="0">
                <a:solidFill>
                  <a:srgbClr val="FF0000"/>
                </a:solidFill>
              </a:rPr>
              <a:t>в культурно-массовые и религиозные мероприятия </a:t>
            </a:r>
            <a:r>
              <a:rPr lang="ru-RU" sz="3600" dirty="0" smtClean="0">
                <a:solidFill>
                  <a:srgbClr val="FF0000"/>
                </a:solidFill>
              </a:rPr>
              <a:t>;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2 Соблюдения режима пребывания и режима проведения культурных мероприятий.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61010" y="437909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4221088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7798" y="5140399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85000" lnSpcReduction="2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Соблюдения режима пребывания и режима проведения культурных </a:t>
            </a:r>
            <a:r>
              <a:rPr lang="ru-RU" sz="2400" b="1" dirty="0" smtClean="0">
                <a:solidFill>
                  <a:srgbClr val="FF0000"/>
                </a:solidFill>
              </a:rPr>
              <a:t>мероприятий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14" y="678706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Административный ресурс: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-Органы исполнительной власти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-Органы местного самоуправления(</a:t>
            </a:r>
            <a:r>
              <a:rPr lang="ru-RU" sz="3200" dirty="0" err="1" smtClean="0">
                <a:solidFill>
                  <a:srgbClr val="FF0000"/>
                </a:solidFill>
              </a:rPr>
              <a:t>Деп.культуры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-Подведомственные учреждения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(библиотеки, музеи,  дома культуры, центр национальных культур)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-НКО, диаспоры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14" y="76470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-Сохранение культурно-национального кода;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-Сохранение </a:t>
            </a:r>
            <a:r>
              <a:rPr lang="ru-RU" sz="3200" dirty="0" err="1" smtClean="0">
                <a:solidFill>
                  <a:srgbClr val="FF0000"/>
                </a:solidFill>
              </a:rPr>
              <a:t>самоидентичности</a:t>
            </a:r>
            <a:r>
              <a:rPr lang="ru-RU" sz="32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-Гарантии соблюдения прав и договорных обязательств.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255</Words>
  <Application>Microsoft Office PowerPoint</Application>
  <PresentationFormat>Экран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 (выберите нужное из нижепреведенного, впишите название ФО)   А: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Б: Разработка стратегии взаимодействия с внешними временными мигрантами, не имеющими  установок на постоянное проживание в России с использованием модели системной динамики Д. Медоуз -  в название федерального округа с использованием модели системной динамики</vt:lpstr>
      <vt:lpstr>ПРОБЛЕМА</vt:lpstr>
      <vt:lpstr>ФАКТЫ</vt:lpstr>
      <vt:lpstr>Презентация PowerPoint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S02</cp:lastModifiedBy>
  <cp:revision>92</cp:revision>
  <dcterms:created xsi:type="dcterms:W3CDTF">2018-11-12T17:04:11Z</dcterms:created>
  <dcterms:modified xsi:type="dcterms:W3CDTF">2019-06-26T11:08:01Z</dcterms:modified>
</cp:coreProperties>
</file>