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08" r:id="rId4"/>
    <p:sldId id="258" r:id="rId5"/>
    <p:sldId id="260" r:id="rId6"/>
    <p:sldId id="309" r:id="rId7"/>
    <p:sldId id="310" r:id="rId8"/>
    <p:sldId id="311" r:id="rId9"/>
    <p:sldId id="315" r:id="rId10"/>
    <p:sldId id="312" r:id="rId11"/>
    <p:sldId id="31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>
        <p:scale>
          <a:sx n="98" d="100"/>
          <a:sy n="98" d="100"/>
        </p:scale>
        <p:origin x="-2040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6342-28D2-4052-8CBD-6C080BDAF01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F8FC-C02B-4FBA-BB58-F153C88BB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6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6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86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4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4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8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74402" y="4941168"/>
            <a:ext cx="8795195" cy="122413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/>
              <a:t>Особенности социальной и культурной</a:t>
            </a:r>
            <a:br>
              <a:rPr lang="ru-RU" sz="2400" b="1" dirty="0" smtClean="0"/>
            </a:br>
            <a:r>
              <a:rPr lang="ru-RU" sz="2400" b="1" dirty="0" smtClean="0"/>
              <a:t>адаптации и интеграции иностранных граждан</a:t>
            </a:r>
            <a:br>
              <a:rPr lang="ru-RU" sz="2400" b="1" dirty="0" smtClean="0"/>
            </a:br>
            <a:r>
              <a:rPr lang="ru-RU" sz="2400" b="1" dirty="0" smtClean="0"/>
              <a:t>в Российской Федерации</a:t>
            </a:r>
            <a:br>
              <a:rPr lang="ru-RU" sz="2400" b="1" dirty="0" smtClean="0"/>
            </a:b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916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714356"/>
            <a:ext cx="8786148" cy="54686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Организация языковых курсов за счёт работодателя (рабочая встреча с представителями бизнеса, СО НКО,  образовательных учреждений, лидеров диаспор, миграционной службы и силовых структур)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Организация мероприятий по ознакомлению культурой и традиций разных культур, с привлечением районного отдела культуры при содействие администрации сельского поселения (Проведение культурно-массовых мероприятий, СО НКО, встреч ЛОМ местного населения с представителями диаспор)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Организация необходимого медицинского обслуживания за счет работодателя (рабочая встреча с представителями бизнеса, образовательных учреждений и лидеров диаспор)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Организация места для проведения религиозных обрядов (рабочая встреча с представителями мигрантов, духовенства)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Организация общего досуга, в том числе путем размещения необходимого оборудования (формирование АИП, СО НКО, привлечение спонсорских средств, в том числе работодателя)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Обеспечение возможности размещения торговых точек (Принятие соответствующих управленческих решений, информирование бизнеса о возможности развития)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Организация встреч местного населения с работодателями 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507" y="5877272"/>
            <a:ext cx="90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ПРОБЛЕМА (ПРОБЛЕМЫ) НЕ РЕШЕНА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НЕ РЕШЕНЫ С ПЕРВОГО ЦИКЛА, ТО ПЕРЕХОДИТЕ НА СЛЕДУЮЩИЙ СЛАЙД «КООРЕКТИРОВКИ». ЕСЛИ РЕШЕНА –  ВЫ ЗАКОНЧИЛИ РАБОТУ СО СХЕМОЙ.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6818"/>
            <a:ext cx="9036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ОЦЕНКА И КОРРЕКТИРОВКА ПОЛИТИКИ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764704"/>
            <a:ext cx="8928992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Оценка и корректировка реализуемой программы будет осуществлена по результатам мониторинга в процессе реализации проекта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Д. Медоуз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21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556792"/>
            <a:ext cx="4968552" cy="293833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</a:t>
            </a:r>
            <a:r>
              <a:rPr lang="ru-RU" sz="1800" b="1" dirty="0" err="1" smtClean="0"/>
              <a:t>Медоуз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-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 Псковской области с использованием модели системной динамики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673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785794"/>
            <a:ext cx="8786874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Массовое поселение трудовых мигрантов на территории малого населенного пункта (деревня) с целью возможного последующего постоянного проживания.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ФАКТЫ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714356"/>
            <a:ext cx="885831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Незнание языка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Нарушение традиций коренного населения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Недостаточное медицинское обслуживание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Замкнутый анклав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Отсутствие места для проведения религиозных обрядов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 Недостаточность торгового обслуживания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Недовольство местного населения тем, что наличие мигрантов лишает их рабочих мест и понижает уровень заработной платы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467544" y="44624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ЦЕЛИ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8858280" cy="50394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857232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Поднятие языкового уровня мигрантов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Ознакомление с традициями коренного населения и формирование общих традиций. Ознакомление коренного населения с традициями мигрантов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Организация необходимого медицинского обслуживания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Объединение мигрантов и местного населения в единое общество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Организация места для проведения религиозных обрядов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 Обеспечение необходимого торгового обслуживания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Изменение мнения местного населения по факту  привлечения трудовых мигрантов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60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МОДЕЛЬ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928670"/>
            <a:ext cx="8786148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Низкое качества тестирования мигрантов на местах их проведения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Низкий уровень информированности трудовых мигрантов о традициях местного населения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Малый перечень услуг по страховому медицинскому  полису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Местное население не принимает мигрантов в свою среду в силу различных </a:t>
            </a:r>
            <a:r>
              <a:rPr lang="ru-RU" sz="2400" dirty="0" err="1" smtClean="0">
                <a:solidFill>
                  <a:srgbClr val="FF0000"/>
                </a:solidFill>
              </a:rPr>
              <a:t>социокультурных</a:t>
            </a:r>
            <a:r>
              <a:rPr lang="ru-RU" sz="2400" dirty="0" smtClean="0">
                <a:solidFill>
                  <a:srgbClr val="FF0000"/>
                </a:solidFill>
              </a:rPr>
              <a:t> и религиозных традиций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Религиозные традиции мигрантов отличаются от религиозных традиций местного населения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 Резкое увеличение численности населения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Желание хозяйствующего субъекта минимизировать затраты на реализацию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6207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ВОЗМОЖНЫЕ РЕШЕНИЯ</a:t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(ВАРИАНТЫ ПОЛИТИКИ)</a:t>
            </a:r>
            <a:endParaRPr lang="ru-RU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68760"/>
            <a:ext cx="8928992" cy="19459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428596" y="357187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Предварительный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ВЫБОР 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3438" y="3286124"/>
            <a:ext cx="0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5008" y="4143380"/>
            <a:ext cx="8786148" cy="19288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Организация языковых курсов за счёт работодателя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Организация мероприятий по ознакомлению культурой и традиций разных культур, с привлечением районного отдела культуры при содействие администрации сельского поселения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Организация необходимого медицинского обслуживания за счет работодателя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Организация места для проведения религиозных обрядов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Организация общего досуга, в том числе путем размещения необходимого оборудования (например, </a:t>
            </a:r>
            <a:r>
              <a:rPr lang="ru-RU" sz="1400" dirty="0" err="1" smtClean="0">
                <a:solidFill>
                  <a:srgbClr val="FF0000"/>
                </a:solidFill>
              </a:rPr>
              <a:t>спорт-площадки</a:t>
            </a:r>
            <a:r>
              <a:rPr lang="ru-RU" sz="1400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Обеспечение возможности размещения торговых точек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Организация встреч местного населения с работодателями (например, день открытых дверей)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1428736"/>
            <a:ext cx="85725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   Организация языковых курсов за счёт работодателя</a:t>
            </a:r>
            <a:r>
              <a:rPr lang="en-US" sz="1400" dirty="0" smtClean="0">
                <a:solidFill>
                  <a:srgbClr val="FF0000"/>
                </a:solidFill>
              </a:rPr>
              <a:t>/</a:t>
            </a:r>
            <a:r>
              <a:rPr lang="ru-RU" sz="1400" dirty="0" smtClean="0">
                <a:solidFill>
                  <a:srgbClr val="FF0000"/>
                </a:solidFill>
              </a:rPr>
              <a:t>бюджета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   Организация совместных мероприятий по ознакомлению культурой и традиций разных культур.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Организация необходимого медицинского обслуживания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   Объединение мигрантов и местного населения в единое общество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Организация места для проведения религиозных обрядов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Обеспечение необходимого торгового обслуживания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Изменение мнения местного населения по факту  привлечения трудовых мигрантов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РЕСУРСЫ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142984"/>
            <a:ext cx="8714710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Организационные ресурсы (например, органы власти района</a:t>
            </a:r>
            <a:r>
              <a:rPr lang="en-US" sz="3600" dirty="0" smtClean="0">
                <a:solidFill>
                  <a:srgbClr val="FF0000"/>
                </a:solidFill>
              </a:rPr>
              <a:t>/</a:t>
            </a:r>
            <a:r>
              <a:rPr lang="ru-RU" sz="3600" dirty="0" smtClean="0">
                <a:solidFill>
                  <a:srgbClr val="FF0000"/>
                </a:solidFill>
              </a:rPr>
              <a:t>сельского поселения и т.д. )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solidFill>
                  <a:srgbClr val="FF0000"/>
                </a:solidFill>
              </a:rPr>
              <a:t>Финансовые  ресурсы (например: СО НКО, средства работодателя, спонсорская помощь, помощь национальной диаспоры и т.д.)</a:t>
            </a:r>
          </a:p>
          <a:p>
            <a:pPr marL="342900" indent="-342900">
              <a:buAutoNum type="arabicPeriod"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008" y="785794"/>
            <a:ext cx="8714710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000" dirty="0" smtClean="0">
                <a:solidFill>
                  <a:srgbClr val="FF0000"/>
                </a:solidFill>
              </a:rPr>
              <a:t>Семейные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>
                <a:solidFill>
                  <a:srgbClr val="FF0000"/>
                </a:solidFill>
              </a:rPr>
              <a:t>Общечеловеческие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>
                <a:solidFill>
                  <a:srgbClr val="FF0000"/>
                </a:solidFill>
              </a:rPr>
              <a:t>Религиозные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>
                <a:solidFill>
                  <a:srgbClr val="FF0000"/>
                </a:solidFill>
              </a:rPr>
              <a:t>Национальные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smtClean="0">
                <a:solidFill>
                  <a:srgbClr val="FF0000"/>
                </a:solidFill>
              </a:rPr>
              <a:t>Исторические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584</Words>
  <Application>Microsoft Office PowerPoint</Application>
  <PresentationFormat>Экран (4:3)</PresentationFormat>
  <Paragraphs>86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Особенности социальной и культурной адаптации и интеграции иностранных граждан в Российской Федерации </vt:lpstr>
      <vt:lpstr>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Медоуз -  в Псковской области с использованием модели системной динамики</vt:lpstr>
      <vt:lpstr>ПРОБЛЕМА</vt:lpstr>
      <vt:lpstr>ФАКТЫ</vt:lpstr>
      <vt:lpstr>Слайд 5</vt:lpstr>
      <vt:lpstr>МОДЕЛЬ</vt:lpstr>
      <vt:lpstr>ВОЗМОЖНЫЕ РЕШЕНИЯ (ВАРИАНТЫ ПОЛИТИКИ)</vt:lpstr>
      <vt:lpstr>РЕСУРСЫ</vt:lpstr>
      <vt:lpstr>ЦЕННОСТИ </vt:lpstr>
      <vt:lpstr>ВЫПОЛНЕНИЕ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Особенности социальной и культурной адаптации и интеграции иностранных граждан в Российской Федерации</dc:title>
  <dc:creator>Asus</dc:creator>
  <cp:lastModifiedBy>SazhinaVA</cp:lastModifiedBy>
  <cp:revision>93</cp:revision>
  <dcterms:created xsi:type="dcterms:W3CDTF">2018-11-12T17:04:11Z</dcterms:created>
  <dcterms:modified xsi:type="dcterms:W3CDTF">2019-12-04T10:07:38Z</dcterms:modified>
</cp:coreProperties>
</file>