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258" r:id="rId5"/>
    <p:sldId id="30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76470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Межнациональное и межконфессиональное согласие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Добрососедство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Безопасность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Комфорт</a:t>
            </a: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692696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</a:t>
            </a:r>
            <a:r>
              <a:rPr lang="ru-RU" sz="2400" dirty="0">
                <a:solidFill>
                  <a:srgbClr val="FF0000"/>
                </a:solidFill>
              </a:rPr>
              <a:t>. Решение социально-культурных вопросов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 Решение </a:t>
            </a:r>
            <a:r>
              <a:rPr lang="ru-RU" sz="2400" smtClean="0">
                <a:solidFill>
                  <a:srgbClr val="FF0000"/>
                </a:solidFill>
              </a:rPr>
              <a:t>инфраструктурных вопросов</a:t>
            </a:r>
            <a:endParaRPr lang="ru-RU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Если есть – нужна корректировка.  Впишите сюда, что необходимо скорректировать.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схемы (факты, ресурсы и др.), которые вы решили изменить после неудовлетворительной оценки выбранной  политики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…..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элементы и как были изменены (опишите):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А:</a:t>
            </a:r>
            <a:r>
              <a:rPr lang="ru-RU" sz="2000" dirty="0" smtClean="0"/>
              <a:t> </a:t>
            </a: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Приволжском Федеральном округе 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3983" y="76470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1.</a:t>
            </a:r>
            <a:r>
              <a:rPr lang="en-US" sz="2400" dirty="0" smtClean="0">
                <a:solidFill>
                  <a:srgbClr val="FF0000"/>
                </a:solidFill>
              </a:rPr>
              <a:t> 4000 </a:t>
            </a:r>
            <a:r>
              <a:rPr lang="ru-RU" sz="2400" dirty="0" smtClean="0">
                <a:solidFill>
                  <a:srgbClr val="FF0000"/>
                </a:solidFill>
              </a:rPr>
              <a:t>мигрантов из Средней Азии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2. Населенный пункт вблизи со столицей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3. Особая экономическая зона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4. Нехватка мест в детских садах и школах (3 детских сада, 2 школы)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5. Плохое знание русского языка мигрантами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6. Отсутствие естественного прироста населения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7. Наличие организаций дополнительного образования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14" y="836712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Языковые различия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Социальные различия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Культурные различия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Неготовность инфраструктуры населенного пункта к резкому росту населения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Отсутствие системы видеонаблюдения</a:t>
            </a:r>
          </a:p>
          <a:p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980728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96" y="1268760"/>
            <a:ext cx="8533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0000"/>
                </a:solidFill>
              </a:rPr>
              <a:t>Интеграция иностранных граждан в условия жизни местного населения</a:t>
            </a:r>
          </a:p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0000"/>
                </a:solidFill>
              </a:rPr>
              <a:t>Не допустить сегрегации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928992" cy="50405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Особая экономическая зона 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Л</a:t>
            </a:r>
            <a:r>
              <a:rPr lang="ru-RU" sz="4000" dirty="0" smtClean="0">
                <a:solidFill>
                  <a:srgbClr val="FF0000"/>
                </a:solidFill>
              </a:rPr>
              <a:t>огистический центр – резидент </a:t>
            </a:r>
            <a:r>
              <a:rPr lang="ru-RU" sz="4000" dirty="0">
                <a:solidFill>
                  <a:srgbClr val="FF0000"/>
                </a:solidFill>
              </a:rPr>
              <a:t>ТОСЭР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268760"/>
            <a:ext cx="8928992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2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Языковые курсы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Культурно-массовые мероприятия (</a:t>
            </a:r>
            <a:r>
              <a:rPr lang="ru-RU" sz="2400" dirty="0">
                <a:solidFill>
                  <a:srgbClr val="FF0000"/>
                </a:solidFill>
              </a:rPr>
              <a:t>Этнокультурные </a:t>
            </a:r>
            <a:r>
              <a:rPr lang="ru-RU" sz="2400" dirty="0" smtClean="0">
                <a:solidFill>
                  <a:srgbClr val="FF0000"/>
                </a:solidFill>
              </a:rPr>
              <a:t>фестивали)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росветительская работа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Строительство </a:t>
            </a:r>
            <a:r>
              <a:rPr lang="ru-RU" sz="2400" dirty="0" smtClean="0">
                <a:solidFill>
                  <a:srgbClr val="FF0000"/>
                </a:solidFill>
              </a:rPr>
              <a:t>инфраструктуры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Волонтерское движение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ГЧП</a:t>
            </a:r>
            <a:endParaRPr lang="ru-RU" sz="2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529208" y="3284984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3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3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644008" y="2888940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3847058"/>
            <a:ext cx="8928992" cy="181419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lnSpcReduction="10000"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тот вариант решения, который Ваша команда выбрала как оптимальный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Языковые курсы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Культурно-массовые мероприятия (Этнокультурные фестивали)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Просветительская работа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Строительство </a:t>
            </a:r>
            <a:r>
              <a:rPr lang="ru-RU" sz="2400" dirty="0" smtClean="0">
                <a:solidFill>
                  <a:srgbClr val="FF0000"/>
                </a:solidFill>
              </a:rPr>
              <a:t>инфраструктуры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314" y="76470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Человеческие ресурсы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Национальные проекты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Открытие ресурсного центра</a:t>
            </a:r>
          </a:p>
          <a:p>
            <a:r>
              <a:rPr lang="ru-RU" sz="4000" dirty="0" err="1">
                <a:solidFill>
                  <a:srgbClr val="FF0000"/>
                </a:solidFill>
              </a:rPr>
              <a:t>Грантовые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поддержки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Государственно-частное партнерство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493</Words>
  <Application>Microsoft Office PowerPoint</Application>
  <PresentationFormat>Экран (4:3)</PresentationFormat>
  <Paragraphs>84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Слайд 2</vt:lpstr>
      <vt:lpstr>   А: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 -  в Приволжском Федеральном округе с использованием модели системной динамики</vt:lpstr>
      <vt:lpstr>ФАКТЫ</vt:lpstr>
      <vt:lpstr>ПРОБЛЕМА</vt:lpstr>
      <vt:lpstr>Слайд 6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96</cp:revision>
  <dcterms:created xsi:type="dcterms:W3CDTF">2018-11-12T17:04:11Z</dcterms:created>
  <dcterms:modified xsi:type="dcterms:W3CDTF">2019-12-04T10:05:50Z</dcterms:modified>
</cp:coreProperties>
</file>